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2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19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52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29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24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26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52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43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5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97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94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9000-FC61-4012-9B57-683A3D16868D}" type="datetimeFigureOut">
              <a:rPr lang="en-IN" smtClean="0"/>
              <a:t>09-11-2019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28426-4B1C-4C36-B39B-2A0A3C82E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17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OpenShift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Arun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89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604459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62371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8501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652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480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560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047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1519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014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096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6463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6769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291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555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202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6978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582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9840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252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6669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903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119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1103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490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52252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1824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0206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73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581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6243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1824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64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0796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5693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5190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8555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027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64656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6195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784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6683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900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90553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9470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7212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801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2305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41664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77797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3007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04817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0807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40805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26301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6895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6207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1415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990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7376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1690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93339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2034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8801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55508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0663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20190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9261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287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008493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8313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482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1804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72361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15957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4482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5482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8034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195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771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14083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44965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94455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79819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17665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077326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688972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71314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009838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29284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175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31461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48413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9275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4809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91145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882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47685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84764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4855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50898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059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</Words>
  <Application>Microsoft Office PowerPoint</Application>
  <PresentationFormat>Widescreen</PresentationFormat>
  <Paragraphs>3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Calibri Light</vt:lpstr>
      <vt:lpstr>Office Theme</vt:lpstr>
      <vt:lpstr>OpenShift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OpenShift</dc:title>
  <dc:creator>Arun</dc:creator>
  <cp:lastModifiedBy>Arun</cp:lastModifiedBy>
  <cp:revision>2</cp:revision>
  <dcterms:created xsi:type="dcterms:W3CDTF">2019-11-09T11:15:58Z</dcterms:created>
  <dcterms:modified xsi:type="dcterms:W3CDTF">2019-11-09T11:25:52Z</dcterms:modified>
</cp:coreProperties>
</file>